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6" r:id="rId7"/>
    <p:sldMasterId id="2147483668" r:id="rId8"/>
    <p:sldMasterId id="2147483670" r:id="rId9"/>
    <p:sldMasterId id="2147483672" r:id="rId10"/>
    <p:sldMasterId id="2147483674" r:id="rId11"/>
    <p:sldMasterId id="2147483676" r:id="rId12"/>
    <p:sldMasterId id="2147483678" r:id="rId13"/>
  </p:sldMasterIdLst>
  <p:sldIdLst>
    <p:sldId id="256" r:id="rId1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8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9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20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3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14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5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6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7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460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2025-03-14T15:43:42Z</dcterms:modified>
  <cp:revision>25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